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67"/>
  </p:normalViewPr>
  <p:slideViewPr>
    <p:cSldViewPr snapToGrid="0">
      <p:cViewPr varScale="1">
        <p:scale>
          <a:sx n="84" d="100"/>
          <a:sy n="84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65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8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42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68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6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52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85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75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9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44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95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73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4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4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0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9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12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B7D380-A44A-46D3-989E-4A93455CA5F3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4DE7-6B86-4677-AD27-C54D307A3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155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447" y="475488"/>
            <a:ext cx="8682165" cy="23317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 smtClean="0">
                <a:latin typeface="Arial Black" panose="020B0A04020102020204" pitchFamily="34" charset="0"/>
              </a:rPr>
              <a:t>ŞEHİT CEMAL DEMİR ANADOLU İMAM HATİP LİSESİ TÜRKÇE ÖĞRETMENİ SEDA KOCAOĞLU</a:t>
            </a:r>
            <a:br>
              <a:rPr lang="tr-TR" sz="2800" dirty="0" smtClean="0">
                <a:latin typeface="Arial Black" panose="020B0A04020102020204" pitchFamily="34" charset="0"/>
              </a:rPr>
            </a:br>
            <a:r>
              <a:rPr lang="tr-TR" sz="2800" dirty="0" smtClean="0">
                <a:latin typeface="Arial Black" panose="020B0A04020102020204" pitchFamily="34" charset="0"/>
              </a:rPr>
              <a:t>YEDİ İKLİM DÖRT BUCAK İKLİM DEĞİŞİKLİĞİ MASALLALA SON BULACAK </a:t>
            </a:r>
            <a:r>
              <a:rPr lang="tr-TR" sz="2800" dirty="0" err="1" smtClean="0">
                <a:latin typeface="Arial Black" panose="020B0A04020102020204" pitchFamily="34" charset="0"/>
              </a:rPr>
              <a:t>eTwinning</a:t>
            </a:r>
            <a:r>
              <a:rPr lang="tr-TR" sz="2800" dirty="0" smtClean="0">
                <a:latin typeface="Arial Black" panose="020B0A04020102020204" pitchFamily="34" charset="0"/>
              </a:rPr>
              <a:t> Projesi </a:t>
            </a:r>
            <a:endParaRPr lang="tr-TR" sz="2800" dirty="0"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4" y="5996580"/>
            <a:ext cx="8825658" cy="861420"/>
          </a:xfrm>
        </p:spPr>
        <p:txBody>
          <a:bodyPr/>
          <a:lstStyle/>
          <a:p>
            <a:pPr algn="ctr"/>
            <a:r>
              <a:rPr lang="tr-TR" dirty="0" smtClean="0"/>
              <a:t>Sen değişirsen değişmez iklim!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2830243"/>
            <a:ext cx="4178808" cy="31663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01" y="2785255"/>
            <a:ext cx="3340989" cy="32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" SEN </a:t>
            </a:r>
            <a:r>
              <a:rPr lang="tr-TR" dirty="0"/>
              <a:t>DEĞİŞİRSEN DEĞİŞMEZ İKLİM" sloganıyla başlayan projemiz 12-15 yaş aralığındaki öğrencileri kapsayan uluslar arası bir </a:t>
            </a:r>
            <a:r>
              <a:rPr lang="tr-TR" dirty="0" smtClean="0"/>
              <a:t>projedir</a:t>
            </a:r>
            <a:r>
              <a:rPr lang="tr-TR" dirty="0" smtClean="0"/>
              <a:t>. Projemizi </a:t>
            </a:r>
            <a:r>
              <a:rPr lang="tr-TR" dirty="0" smtClean="0"/>
              <a:t>beş ülke olarak yürüttük.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35" y="4349676"/>
            <a:ext cx="1980248" cy="13177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72" y="4349676"/>
            <a:ext cx="2006802" cy="13395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9" y="4414566"/>
            <a:ext cx="2039112" cy="135906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63" y="4295674"/>
            <a:ext cx="2175271" cy="144754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59" y="4446363"/>
            <a:ext cx="2485705" cy="12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1480" y="260694"/>
            <a:ext cx="11356847" cy="2729394"/>
          </a:xfrm>
        </p:spPr>
        <p:txBody>
          <a:bodyPr/>
          <a:lstStyle/>
          <a:p>
            <a:r>
              <a:rPr lang="tr-TR" sz="2800" dirty="0" smtClean="0"/>
              <a:t>Enerji</a:t>
            </a:r>
            <a:r>
              <a:rPr lang="tr-TR" sz="2800" dirty="0"/>
              <a:t>, atık, toprak, su ve hava gibi alanlardaki olumsuz insan faaliyetleri atmosferde sera gazı artışına, küresel ısınmaya yol açmaktadır. </a:t>
            </a:r>
            <a:r>
              <a:rPr lang="tr-TR" sz="2800" dirty="0" smtClean="0"/>
              <a:t>Projemizde 2020 İklim Değişikliği </a:t>
            </a:r>
            <a:r>
              <a:rPr lang="tr-TR" sz="2800" dirty="0" err="1" smtClean="0"/>
              <a:t>eTwinning</a:t>
            </a:r>
            <a:r>
              <a:rPr lang="tr-TR" sz="2800" dirty="0" smtClean="0"/>
              <a:t> Teması kapsamında masallarla yaratıcılığı aşılamayı amaçladık.</a:t>
            </a:r>
            <a:endParaRPr lang="tr-TR" sz="2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05" y="2769193"/>
            <a:ext cx="2170365" cy="3731069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06" y="2774726"/>
            <a:ext cx="3255581" cy="35576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36" y="2688018"/>
            <a:ext cx="2798063" cy="40280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827734"/>
            <a:ext cx="2443290" cy="34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456" y="224118"/>
            <a:ext cx="11585447" cy="5152554"/>
          </a:xfrm>
        </p:spPr>
        <p:txBody>
          <a:bodyPr/>
          <a:lstStyle/>
          <a:p>
            <a:pPr algn="ctr"/>
            <a:r>
              <a:rPr lang="tr-TR" sz="3200" dirty="0"/>
              <a:t>Büyük ölçekli küresel bir çevre sorunu olan iklim değişikliğine "dur" diyebilmek için bireylerin yaşamında köklü değişim olmalıdır. Bu yönüyle masallar evrensel değerlerin kazanılmasında, bilinç altına yerleşmesinde önemli bir yazınsal </a:t>
            </a:r>
            <a:r>
              <a:rPr lang="tr-TR" sz="3200" dirty="0" smtClean="0"/>
              <a:t>alandır. 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3" y="2894965"/>
            <a:ext cx="3295523" cy="329552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3033935"/>
            <a:ext cx="4208738" cy="315655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34" y="2965386"/>
            <a:ext cx="4031912" cy="30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11896344" cy="5056632"/>
          </a:xfrm>
        </p:spPr>
        <p:txBody>
          <a:bodyPr/>
          <a:lstStyle/>
          <a:p>
            <a:pPr algn="ctr"/>
            <a:r>
              <a:rPr lang="tr-TR" sz="2800" dirty="0"/>
              <a:t>Öğrenciler proje tamamlandığında iklim değişikliğine yol açan sebepleri konu edinen masallar aracılığıyla çevre duyarlılığı ve bilincini kazanmış; doğayla barışık ve ona sevgi, saygı, empati, sorumluluk duyguları güçlenmiş; olumlu kalıcı davranış </a:t>
            </a:r>
            <a:r>
              <a:rPr lang="tr-TR" sz="2800" dirty="0" smtClean="0"/>
              <a:t>değişiklikleri kazanmış </a:t>
            </a:r>
            <a:r>
              <a:rPr lang="tr-TR" sz="2800" dirty="0"/>
              <a:t>birey yetkinliğine ulaşacaktır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987040"/>
            <a:ext cx="3066288" cy="3066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3215639"/>
            <a:ext cx="2609088" cy="26090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1732" y="2902712"/>
            <a:ext cx="2441448" cy="32349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25" y="2987040"/>
            <a:ext cx="2663357" cy="35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313" y="0"/>
            <a:ext cx="8046720" cy="1078992"/>
          </a:xfrm>
        </p:spPr>
        <p:txBody>
          <a:bodyPr/>
          <a:lstStyle/>
          <a:p>
            <a:r>
              <a:rPr lang="tr-TR" dirty="0" err="1" smtClean="0"/>
              <a:t>Azerbaycanla</a:t>
            </a:r>
            <a:r>
              <a:rPr lang="tr-TR" dirty="0" smtClean="0"/>
              <a:t> </a:t>
            </a:r>
            <a:r>
              <a:rPr lang="tr-TR" dirty="0" smtClean="0"/>
              <a:t>tohum takası.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1152983"/>
            <a:ext cx="5568696" cy="55686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4" y="1697800"/>
            <a:ext cx="4736592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0.2 araçlarını kullanmayı öğrendik.</a:t>
            </a:r>
            <a:br>
              <a:rPr lang="tr-TR" dirty="0" smtClean="0"/>
            </a:br>
            <a:r>
              <a:rPr lang="tr-TR" dirty="0" smtClean="0"/>
              <a:t>MİNDMASTER            CANVA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9" y="2322576"/>
            <a:ext cx="4992253" cy="35280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52" y="2485726"/>
            <a:ext cx="5229230" cy="36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</a:t>
            </a:r>
            <a:r>
              <a:rPr lang="tr-TR" dirty="0" err="1" smtClean="0"/>
              <a:t>çıktılarımız.Padlet</a:t>
            </a:r>
            <a:r>
              <a:rPr lang="tr-TR" dirty="0" smtClean="0"/>
              <a:t>.         </a:t>
            </a:r>
            <a:r>
              <a:rPr lang="tr-TR" dirty="0" err="1" smtClean="0"/>
              <a:t>Günenli</a:t>
            </a:r>
            <a:r>
              <a:rPr lang="tr-TR" dirty="0" smtClean="0"/>
              <a:t> internet Günü </a:t>
            </a:r>
            <a:r>
              <a:rPr lang="tr-TR" smtClean="0"/>
              <a:t>/Sertifika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74" y="1714310"/>
            <a:ext cx="7459132" cy="41957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13" y="1846659"/>
            <a:ext cx="4561087" cy="39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KALİTE ETİKETLERİMİZ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" y="2045273"/>
            <a:ext cx="5780925" cy="36880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2" y="1949261"/>
            <a:ext cx="5889206" cy="38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173</Words>
  <Application>Microsoft Macintosh PowerPoint</Application>
  <PresentationFormat>Geniş Ekran</PresentationFormat>
  <Paragraphs>10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 Black</vt:lpstr>
      <vt:lpstr>Century Gothic</vt:lpstr>
      <vt:lpstr>Wingdings 3</vt:lpstr>
      <vt:lpstr>Arial</vt:lpstr>
      <vt:lpstr>İyon</vt:lpstr>
      <vt:lpstr>ŞEHİT CEMAL DEMİR ANADOLU İMAM HATİP LİSESİ TÜRKÇE ÖĞRETMENİ SEDA KOCAOĞLU YEDİ İKLİM DÖRT BUCAK İKLİM DEĞİŞİKLİĞİ MASALLALA SON BULACAK eTwinning Projesi </vt:lpstr>
      <vt:lpstr>" SEN DEĞİŞİRSEN DEĞİŞMEZ İKLİM" sloganıyla başlayan projemiz 12-15 yaş aralığındaki öğrencileri kapsayan uluslar arası bir projedir. Projemizi beş ülke olarak yürüttük.</vt:lpstr>
      <vt:lpstr>Enerji, atık, toprak, su ve hava gibi alanlardaki olumsuz insan faaliyetleri atmosferde sera gazı artışına, küresel ısınmaya yol açmaktadır. Projemizde 2020 İklim Değişikliği eTwinning Teması kapsamında masallarla yaratıcılığı aşılamayı amaçladık.</vt:lpstr>
      <vt:lpstr>Büyük ölçekli küresel bir çevre sorunu olan iklim değişikliğine "dur" diyebilmek için bireylerin yaşamında köklü değişim olmalıdır. Bu yönüyle masallar evrensel değerlerin kazanılmasında, bilinç altına yerleşmesinde önemli bir yazınsal alandır. </vt:lpstr>
      <vt:lpstr>Öğrenciler proje tamamlandığında iklim değişikliğine yol açan sebepleri konu edinen masallar aracılığıyla çevre duyarlılığı ve bilincini kazanmış; doğayla barışık ve ona sevgi, saygı, empati, sorumluluk duyguları güçlenmiş; olumlu kalıcı davranış değişiklikleri kazanmış birey yetkinliğine ulaşacaktır. </vt:lpstr>
      <vt:lpstr>Azerbaycanla tohum takası.</vt:lpstr>
      <vt:lpstr>Web 0.2 araçlarını kullanmayı öğrendik. MİNDMASTER            CANVA</vt:lpstr>
      <vt:lpstr>Proje çıktılarımız.Padlet.         Günenli internet Günü /Sertifika</vt:lpstr>
      <vt:lpstr>KALİTE ETİKETLERİMİZ</vt:lpstr>
    </vt:vector>
  </TitlesOfParts>
  <Company>Silentall Unattended Installer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CEMAL DEMİR ANADOLU İMAM HATİP LİSESİ TÜRKÇE ÖĞRETMENİ SEDA KOCAOĞLU YEDİ İKLİM DÖRT BUCAK İKLİM DEĞİŞİKLİĞİ MASALLALA SON BULACAK eTwinning Projesi </dc:title>
  <dc:creator>ADMIN</dc:creator>
  <cp:lastModifiedBy>Dilek Demir</cp:lastModifiedBy>
  <cp:revision>15</cp:revision>
  <dcterms:created xsi:type="dcterms:W3CDTF">2020-11-12T11:09:33Z</dcterms:created>
  <dcterms:modified xsi:type="dcterms:W3CDTF">2021-01-19T09:54:07Z</dcterms:modified>
</cp:coreProperties>
</file>